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8" r:id="rId5"/>
    <p:sldId id="263" r:id="rId6"/>
    <p:sldId id="261" r:id="rId7"/>
    <p:sldId id="262" r:id="rId8"/>
    <p:sldId id="258" r:id="rId9"/>
    <p:sldId id="259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26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93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8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130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38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79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10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24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79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67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16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79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82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88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44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61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DD01-2633-433F-BEBD-5581FEE194C3}" type="datetimeFigureOut">
              <a:rPr lang="nl-NL" smtClean="0"/>
              <a:t>14-6-2019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93584D-D601-4664-9E44-0137877DCB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93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nvg-diervoeding.nl/over-huisdieren/feiten-cijfers/" TargetMode="External"/><Relationship Id="rId7" Type="http://schemas.openxmlformats.org/officeDocument/2006/relationships/hyperlink" Target="https://www.eko4petz.n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KRvd6oYB7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vo.nl/onderwerpen/internationaal-ondernemen/kennis-en-informatie/maatschappelijk-verantwoord-ondernemen-mvo-het-buitenland/informatie-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rnemersplein.kvk.nl/duurzaam-inkopen/" TargetMode="External"/><Relationship Id="rId2" Type="http://schemas.openxmlformats.org/officeDocument/2006/relationships/hyperlink" Target="https://www.ondernemersplein.nl/ondernemen/duurzaam-ondernemen/?gclid=CjwKCAjwma3ZBRBwEiwA-CsblEEjNT_A_OKXdZPdTHmyYm5qmui91YwY7Qh0ZH0v3ZJVUTtIFq6caxoCC_MQAvD_Bw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Duurzaam ondernemen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Voorraadbeheer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285" y="0"/>
            <a:ext cx="62865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/>
          <a:lstStyle/>
          <a:p>
            <a:r>
              <a:rPr lang="nl-NL" dirty="0" smtClean="0"/>
              <a:t>Werk onderstaande opdrachten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85824"/>
            <a:ext cx="8596668" cy="3880773"/>
          </a:xfrm>
        </p:spPr>
        <p:txBody>
          <a:bodyPr/>
          <a:lstStyle/>
          <a:p>
            <a:r>
              <a:rPr lang="nl-NL" dirty="0" smtClean="0"/>
              <a:t>Wat doet het MVO?</a:t>
            </a:r>
          </a:p>
          <a:p>
            <a:r>
              <a:rPr lang="nl-NL" dirty="0" smtClean="0"/>
              <a:t>Wat zijn de OESO-richtlijnen? </a:t>
            </a:r>
          </a:p>
          <a:p>
            <a:r>
              <a:rPr lang="nl-NL" dirty="0" smtClean="0"/>
              <a:t>Moet een bedrijf zich aan de OESO-richtlijnen houden?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Zoek eens op en beantwoord onderstaande vragen:</a:t>
            </a:r>
          </a:p>
          <a:p>
            <a:pPr lvl="1"/>
            <a:r>
              <a:rPr lang="nl-NL" dirty="0" smtClean="0"/>
              <a:t>Zoek op internet naar een biologisch/duurzaam product binnen de diersector</a:t>
            </a:r>
          </a:p>
          <a:p>
            <a:pPr lvl="1"/>
            <a:r>
              <a:rPr lang="nl-NL" dirty="0" smtClean="0"/>
              <a:t>Wat maakt dit product geschikt voor duurzaam ondernemen?</a:t>
            </a:r>
          </a:p>
          <a:p>
            <a:pPr lvl="1"/>
            <a:r>
              <a:rPr lang="nl-NL" dirty="0" smtClean="0"/>
              <a:t>Heeft dit product bepaalde keurmerken?</a:t>
            </a:r>
          </a:p>
          <a:p>
            <a:pPr lvl="1"/>
            <a:r>
              <a:rPr lang="nl-NL" dirty="0" smtClean="0"/>
              <a:t>Zou jij dit product aanbevelen/gebruiken, waarom wel/niet?</a:t>
            </a:r>
          </a:p>
          <a:p>
            <a:pPr lvl="1"/>
            <a:r>
              <a:rPr lang="nl-NL" dirty="0" smtClean="0"/>
              <a:t>Wat vindt jij van de hoeveelheid duurzame producten op de markt voor dieren?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7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3" y="2578143"/>
            <a:ext cx="2343502" cy="23435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Biologische producten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020" y="1831693"/>
            <a:ext cx="8596668" cy="3880773"/>
          </a:xfrm>
        </p:spPr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3"/>
              </a:rPr>
              <a:t>Nederlandse Voedingsindustrie Gezelschapsdieren </a:t>
            </a:r>
            <a:r>
              <a:rPr lang="nl-NL" dirty="0"/>
              <a:t>(NVG) is de branchevereniging van </a:t>
            </a:r>
            <a:r>
              <a:rPr lang="nl-NL" dirty="0" err="1"/>
              <a:t>petfoodfabrikanten</a:t>
            </a:r>
            <a:r>
              <a:rPr lang="nl-NL" dirty="0"/>
              <a:t>- en importeurs in </a:t>
            </a:r>
            <a:r>
              <a:rPr lang="nl-NL" dirty="0" smtClean="0"/>
              <a:t>Nederland</a:t>
            </a:r>
            <a:r>
              <a:rPr lang="nl-NL" dirty="0"/>
              <a:t>. </a:t>
            </a:r>
            <a:r>
              <a:rPr lang="nl-NL" dirty="0" smtClean="0"/>
              <a:t>Duurzaamheid </a:t>
            </a:r>
            <a:r>
              <a:rPr lang="nl-NL" dirty="0"/>
              <a:t>is één van de vele missies van NVG. </a:t>
            </a:r>
            <a:endParaRPr lang="nl-NL" dirty="0" smtClean="0"/>
          </a:p>
          <a:p>
            <a:r>
              <a:rPr lang="nl-NL" dirty="0" smtClean="0"/>
              <a:t>Duurzaamheid steeds belangrijker </a:t>
            </a:r>
          </a:p>
          <a:p>
            <a:r>
              <a:rPr lang="nl-NL" dirty="0" smtClean="0"/>
              <a:t>Maar consument wil hoog % vlees, daarom veel discussie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860" y="3790312"/>
            <a:ext cx="2749731" cy="27497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248" y="3801291"/>
            <a:ext cx="1375449" cy="25106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20" y="3828414"/>
            <a:ext cx="2457302" cy="2482123"/>
          </a:xfrm>
          <a:prstGeom prst="rect">
            <a:avLst/>
          </a:prstGeom>
        </p:spPr>
      </p:pic>
      <p:pic>
        <p:nvPicPr>
          <p:cNvPr id="7" name="Afbeelding 6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2561" y="262184"/>
            <a:ext cx="4829175" cy="14954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1706" y="2961788"/>
            <a:ext cx="2381250" cy="28289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6195" y="4747408"/>
            <a:ext cx="28384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Volgende week </a:t>
            </a:r>
            <a:r>
              <a:rPr lang="nl-NL" dirty="0" smtClean="0"/>
              <a:t>in </a:t>
            </a:r>
            <a:r>
              <a:rPr lang="nl-NL" dirty="0"/>
              <a:t>de les Voorraadbeheer: </a:t>
            </a:r>
            <a:br>
              <a:rPr lang="nl-NL" dirty="0"/>
            </a:br>
            <a:r>
              <a:rPr lang="nl-NL" dirty="0" smtClean="0"/>
              <a:t>		=&gt;Werken </a:t>
            </a:r>
            <a:r>
              <a:rPr lang="nl-NL" dirty="0"/>
              <a:t>en </a:t>
            </a:r>
            <a:r>
              <a:rPr lang="nl-NL" b="1" dirty="0"/>
              <a:t>inleveren</a:t>
            </a:r>
            <a:r>
              <a:rPr lang="nl-NL" dirty="0"/>
              <a:t> van het verslag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05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3000" dirty="0" smtClean="0"/>
              <a:t>Verder werken jullie de wikiwijsboekjes door en maken de toetsen van de module “Winkelwerkzaamheden”: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/>
              <a:t>Maken van een inkoopplanning + toets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/>
              <a:t>Controleren en verwerken binnenkomende goederen + toets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 smtClean="0"/>
              <a:t>Beheren voorraad + toets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600" smtClean="0"/>
              <a:t>Daarna </a:t>
            </a:r>
            <a:r>
              <a:rPr lang="nl-NL" sz="2600" dirty="0" smtClean="0"/>
              <a:t>krijgen jullie nog enkele berekeningen te verwerken.</a:t>
            </a:r>
          </a:p>
        </p:txBody>
      </p:sp>
    </p:spTree>
    <p:extLst>
      <p:ext uri="{BB962C8B-B14F-4D97-AF65-F5344CB8AC3E}">
        <p14:creationId xmlns:p14="http://schemas.microsoft.com/office/powerpoint/2010/main" val="33197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1154" y="2791098"/>
            <a:ext cx="9287065" cy="1320800"/>
          </a:xfrm>
        </p:spPr>
        <p:txBody>
          <a:bodyPr/>
          <a:lstStyle/>
          <a:p>
            <a:pPr algn="ctr"/>
            <a:r>
              <a:rPr lang="nl-NL" dirty="0" smtClean="0"/>
              <a:t>Vorige </a:t>
            </a:r>
            <a:r>
              <a:rPr lang="nl-NL" dirty="0" smtClean="0"/>
              <a:t>les opgegeven een  bedrijfsbezoek</a:t>
            </a:r>
            <a:br>
              <a:rPr lang="nl-NL" dirty="0" smtClean="0"/>
            </a:br>
            <a:r>
              <a:rPr lang="nl-NL" sz="2500" dirty="0"/>
              <a:t>H</a:t>
            </a:r>
            <a:r>
              <a:rPr lang="nl-NL" sz="2500" dirty="0" smtClean="0"/>
              <a:t>oe staat het ermee?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3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duurzaamheid?</a:t>
            </a:r>
          </a:p>
          <a:p>
            <a:r>
              <a:rPr lang="nl-NL" dirty="0" smtClean="0"/>
              <a:t>Waarom is dit belangrijk?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3" b="94118" l="2353" r="974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006" y="3233601"/>
            <a:ext cx="4048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KRvd6oYB7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3772" y="470263"/>
            <a:ext cx="10305734" cy="57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nl-NL" dirty="0" smtClean="0"/>
              <a:t>Duurzaam inkopen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06286"/>
            <a:ext cx="8596668" cy="5241696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 smtClean="0">
                <a:sym typeface="Wingdings" panose="05000000000000000000" pitchFamily="2" charset="2"/>
              </a:rPr>
              <a:t> Bedrijf kan een stap zetten door duurzame producten in te kopen</a:t>
            </a: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Bij inkoopbeslissingen normaal kijk je naar:</a:t>
            </a:r>
          </a:p>
          <a:p>
            <a:pPr marL="514350" indent="-514350">
              <a:buAutoNum type="arabicPeriod"/>
            </a:pPr>
            <a:r>
              <a:rPr lang="nl-NL" dirty="0" smtClean="0"/>
              <a:t>Product zelf</a:t>
            </a:r>
          </a:p>
          <a:p>
            <a:pPr marL="514350" indent="-514350">
              <a:buAutoNum type="arabicPeriod"/>
            </a:pPr>
            <a:r>
              <a:rPr lang="nl-NL" dirty="0" smtClean="0"/>
              <a:t>Prijs van het product</a:t>
            </a:r>
          </a:p>
          <a:p>
            <a:pPr marL="514350" indent="-514350">
              <a:buAutoNum type="arabicPeriod"/>
            </a:pPr>
            <a:r>
              <a:rPr lang="nl-NL" dirty="0" smtClean="0"/>
              <a:t>Levertijd van het product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Bij duurzaam inkopen kijk je ook nog naar:</a:t>
            </a:r>
          </a:p>
          <a:p>
            <a:pPr marL="514350" indent="-514350">
              <a:buAutoNum type="arabicPeriod"/>
            </a:pPr>
            <a:r>
              <a:rPr lang="nl-NL" dirty="0" smtClean="0"/>
              <a:t>Sociale aspecten te maken met het product</a:t>
            </a:r>
          </a:p>
          <a:p>
            <a:pPr marL="514350" indent="-514350">
              <a:buAutoNum type="arabicPeriod"/>
            </a:pPr>
            <a:r>
              <a:rPr lang="nl-NL" dirty="0" smtClean="0"/>
              <a:t>Milieuaspecten te maken met het product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Het is belangrijk dat je de keten kent 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De arbeidsomstandigheden waar de producten vandaan komen</a:t>
            </a:r>
          </a:p>
          <a:p>
            <a:pPr>
              <a:buFont typeface="+mj-lt"/>
              <a:buAutoNum type="arabicPeriod"/>
            </a:pPr>
            <a:r>
              <a:rPr lang="nl-NL" dirty="0" err="1" smtClean="0">
                <a:hlinkClick r:id="rId2"/>
              </a:rPr>
              <a:t>Due</a:t>
            </a:r>
            <a:r>
              <a:rPr lang="nl-NL" dirty="0" smtClean="0">
                <a:hlinkClick r:id="rId2"/>
              </a:rPr>
              <a:t> diligence</a:t>
            </a:r>
            <a:r>
              <a:rPr lang="nl-NL" dirty="0" smtClean="0"/>
              <a:t>, de invloed van jouw activiteiten op milieu, corruptie, risico’s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3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891" y="680666"/>
            <a:ext cx="8112035" cy="1325563"/>
          </a:xfrm>
        </p:spPr>
        <p:txBody>
          <a:bodyPr/>
          <a:lstStyle/>
          <a:p>
            <a:r>
              <a:rPr lang="nl-NL" dirty="0" smtClean="0"/>
              <a:t>Op welke manieren kan een bedrijf duurzaam gaan ondernemen?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01596"/>
            <a:ext cx="10515600" cy="4351338"/>
          </a:xfrm>
        </p:spPr>
        <p:txBody>
          <a:bodyPr/>
          <a:lstStyle/>
          <a:p>
            <a:r>
              <a:rPr lang="nl-NL" dirty="0" smtClean="0"/>
              <a:t>Schrijf dit eens op! </a:t>
            </a:r>
          </a:p>
          <a:p>
            <a:r>
              <a:rPr lang="nl-NL" dirty="0" smtClean="0"/>
              <a:t>Je mag overleggen met elkaar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19" y="2205597"/>
            <a:ext cx="4500196" cy="40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 ondernemen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Logistiek</a:t>
            </a:r>
          </a:p>
          <a:p>
            <a:r>
              <a:rPr lang="nl-NL" dirty="0" smtClean="0"/>
              <a:t>Inkoop</a:t>
            </a:r>
          </a:p>
          <a:p>
            <a:r>
              <a:rPr lang="nl-NL" dirty="0" smtClean="0"/>
              <a:t>Productie</a:t>
            </a:r>
          </a:p>
          <a:p>
            <a:r>
              <a:rPr lang="nl-NL" dirty="0" smtClean="0"/>
              <a:t>Personeel</a:t>
            </a:r>
          </a:p>
          <a:p>
            <a:r>
              <a:rPr lang="nl-NL" dirty="0" smtClean="0"/>
              <a:t>Huisvesting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Link naar ondernemersplein over verantwoord ondernemen</a:t>
            </a: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Link naar duurzaam inkopen ondernemersplein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334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99" y="3739363"/>
            <a:ext cx="5367338" cy="31186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 inkopen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Door je grondstoffen of producten met het oog voor mens en milieu draag je bij aan eerlijke handel.</a:t>
            </a:r>
          </a:p>
          <a:p>
            <a:r>
              <a:rPr lang="nl-NL" dirty="0" smtClean="0"/>
              <a:t>Maar hoe weet je nu of iets duurzaam is geproduceerd?</a:t>
            </a:r>
          </a:p>
          <a:p>
            <a:r>
              <a:rPr lang="nl-NL" dirty="0" smtClean="0"/>
              <a:t>Nog geen wereldwijd keurmerk</a:t>
            </a:r>
            <a:r>
              <a:rPr lang="nl-NL" dirty="0"/>
              <a:t> </a:t>
            </a:r>
            <a:r>
              <a:rPr lang="nl-NL" dirty="0" smtClean="0"/>
              <a:t>dus zelf zoeken en achterhalen.</a:t>
            </a:r>
          </a:p>
          <a:p>
            <a:r>
              <a:rPr lang="nl-NL" dirty="0" smtClean="0"/>
              <a:t>Hoe zorg je ervoor dat jouw “footprint” zo laag mogelijk blijft?</a:t>
            </a:r>
          </a:p>
        </p:txBody>
      </p:sp>
    </p:spTree>
    <p:extLst>
      <p:ext uri="{BB962C8B-B14F-4D97-AF65-F5344CB8AC3E}">
        <p14:creationId xmlns:p14="http://schemas.microsoft.com/office/powerpoint/2010/main" val="326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66285"/>
            <a:ext cx="7498080" cy="1594304"/>
          </a:xfrm>
        </p:spPr>
        <p:txBody>
          <a:bodyPr/>
          <a:lstStyle/>
          <a:p>
            <a:r>
              <a:rPr lang="nl-NL" dirty="0" smtClean="0"/>
              <a:t>Hoe van start gaan om duurzamer te ondernemen?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Inkoopplanning erbij pakken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Welke producenten worden er allemaal ingekocht en bij wie?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Welke producten kunnen vervangen worden door duurzame alternatieve producten?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Zorg dat inkopers in je bedrijf het nut inzien van duurzaamheid binnen het bedrijf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Kies de juiste leveranciers of ga met de huidige leveranciers in gesprek</a:t>
            </a:r>
          </a:p>
        </p:txBody>
      </p:sp>
    </p:spTree>
    <p:extLst>
      <p:ext uri="{BB962C8B-B14F-4D97-AF65-F5344CB8AC3E}">
        <p14:creationId xmlns:p14="http://schemas.microsoft.com/office/powerpoint/2010/main" val="4225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406</Words>
  <Application>Microsoft Office PowerPoint</Application>
  <PresentationFormat>Breedbeeld</PresentationFormat>
  <Paragraphs>65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Duurzaam ondernemen</vt:lpstr>
      <vt:lpstr>Vorige les opgegeven een  bedrijfsbezoek Hoe staat het ermee?</vt:lpstr>
      <vt:lpstr>Duurzaamheid</vt:lpstr>
      <vt:lpstr>PowerPoint-presentatie</vt:lpstr>
      <vt:lpstr>Duurzaam inkopen</vt:lpstr>
      <vt:lpstr>Op welke manieren kan een bedrijf duurzaam gaan ondernemen?</vt:lpstr>
      <vt:lpstr>Duurzaam ondernemen</vt:lpstr>
      <vt:lpstr>Duurzaam inkopen</vt:lpstr>
      <vt:lpstr>Hoe van start gaan om duurzamer te ondernemen?</vt:lpstr>
      <vt:lpstr>Werk onderstaande opdrachten uit</vt:lpstr>
      <vt:lpstr>Biologische producten</vt:lpstr>
      <vt:lpstr>Volgende week in de les Voorraadbeheer:    =&gt;Werken en inleveren van het verslag 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Duurzaam ondernemen</dc:title>
  <dc:creator>Weijden, Yorike van der</dc:creator>
  <cp:lastModifiedBy>Géraar de Jong</cp:lastModifiedBy>
  <cp:revision>22</cp:revision>
  <dcterms:created xsi:type="dcterms:W3CDTF">2018-05-22T10:37:20Z</dcterms:created>
  <dcterms:modified xsi:type="dcterms:W3CDTF">2019-06-14T10:47:41Z</dcterms:modified>
</cp:coreProperties>
</file>